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2" r:id="rId3"/>
    <p:sldId id="295" r:id="rId4"/>
    <p:sldId id="278" r:id="rId5"/>
    <p:sldId id="281" r:id="rId6"/>
    <p:sldId id="260" r:id="rId7"/>
    <p:sldId id="296" r:id="rId8"/>
    <p:sldId id="297" r:id="rId9"/>
    <p:sldId id="298" r:id="rId10"/>
    <p:sldId id="284" r:id="rId11"/>
    <p:sldId id="272" r:id="rId12"/>
    <p:sldId id="258" r:id="rId13"/>
    <p:sldId id="285" r:id="rId14"/>
    <p:sldId id="261" r:id="rId15"/>
    <p:sldId id="269" r:id="rId16"/>
    <p:sldId id="276" r:id="rId17"/>
    <p:sldId id="286" r:id="rId18"/>
    <p:sldId id="288" r:id="rId19"/>
    <p:sldId id="293" r:id="rId20"/>
    <p:sldId id="287" r:id="rId21"/>
    <p:sldId id="289" r:id="rId22"/>
    <p:sldId id="290" r:id="rId23"/>
    <p:sldId id="294" r:id="rId24"/>
    <p:sldId id="259" r:id="rId2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0EFFB"/>
    <a:srgbClr val="81E6FA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>
                <a:latin typeface="VNI-Avo" pitchFamily="2" charset="0"/>
              </a:rPr>
              <a:t>tranh chủ đề – Hs nói tiếng chứa âm chữ cần học– gv ghi tiếng chứa âm chữ cần học</a:t>
            </a:r>
            <a:endParaRPr lang="en-US" dirty="0" smtClean="0">
              <a:latin typeface="VNI-Av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0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smtClean="0"/>
              <a:t>bài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câu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rộng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="" xmlns:a16="http://schemas.microsoft.com/office/drawing/2014/main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=""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205196"/>
              </p:ext>
            </p:extLst>
          </p:nvPr>
        </p:nvGraphicFramePr>
        <p:xfrm>
          <a:off x="838200" y="2233872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=""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 </a:t>
                      </a:r>
                      <a:r>
                        <a:rPr lang="en-US" sz="7200" b="1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</a:t>
                      </a:r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`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6750596" flipH="1">
            <a:off x="7152149" y="3008225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87357" y="284161"/>
            <a:ext cx="3261813" cy="3401729"/>
            <a:chOff x="6317979" y="876972"/>
            <a:chExt cx="5117697" cy="4760228"/>
          </a:xfrm>
        </p:grpSpPr>
        <p:sp>
          <p:nvSpPr>
            <p:cNvPr id="16" name="Rectangle 15"/>
            <p:cNvSpPr/>
            <p:nvPr/>
          </p:nvSpPr>
          <p:spPr>
            <a:xfrm>
              <a:off x="7908077" y="4567184"/>
              <a:ext cx="1321081" cy="10700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 smtClean="0">
                  <a:latin typeface="VNI-Avo" pitchFamily="2" charset="0"/>
                </a:rPr>
                <a:t>ca</a:t>
              </a:r>
              <a:endParaRPr lang="en-US" sz="4400" dirty="0">
                <a:latin typeface="VNI-Av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1909" l="9853" r="899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979" y="876972"/>
              <a:ext cx="5117697" cy="415187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428" y="-84328"/>
            <a:ext cx="4208997" cy="41387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56289" y="3685890"/>
            <a:ext cx="3971443" cy="2821247"/>
            <a:chOff x="4080736" y="3138610"/>
            <a:chExt cx="3971443" cy="2664931"/>
          </a:xfrm>
        </p:grpSpPr>
        <p:sp>
          <p:nvSpPr>
            <p:cNvPr id="19" name="Rectangle 18"/>
            <p:cNvSpPr/>
            <p:nvPr/>
          </p:nvSpPr>
          <p:spPr>
            <a:xfrm>
              <a:off x="5760219" y="5095655"/>
              <a:ext cx="89960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 smtClean="0">
                  <a:latin typeface="VNI-Avo" pitchFamily="2" charset="0"/>
                </a:rPr>
                <a:t>caù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66" b="95042" l="1417" r="97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736" y="3138610"/>
              <a:ext cx="3971443" cy="2310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4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06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1" b="96352" l="1917" r="97764">
                        <a14:foregroundMark x1="34185" y1="59227" x2="28594" y2="45923"/>
                        <a14:foregroundMark x1="9105" y1="66094" x2="18530" y2="70601"/>
                        <a14:foregroundMark x1="9425" y1="52146" x2="13259" y2="52361"/>
                        <a14:foregroundMark x1="61182" y1="46567" x2="63578" y2="48712"/>
                        <a14:foregroundMark x1="58946" y1="67167" x2="61022" y2="79614"/>
                        <a14:foregroundMark x1="79712" y1="84979" x2="84026" y2="85622"/>
                        <a14:foregroundMark x1="48403" y1="78541" x2="50000" y2="78755"/>
                        <a14:foregroundMark x1="48243" y1="77468" x2="48243" y2="75107"/>
                        <a14:foregroundMark x1="5751" y1="56867" x2="9425" y2="57511"/>
                        <a14:foregroundMark x1="7508" y1="59227" x2="7508" y2="59227"/>
                        <a14:foregroundMark x1="8626" y1="60730" x2="8786" y2="63305"/>
                        <a14:foregroundMark x1="11661" y1="55150" x2="11981" y2="5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53" y="708459"/>
            <a:ext cx="8056247" cy="59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7ECFB9C-D6A3-4A89-AEE3-755C845E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="" xmlns:a16="http://schemas.microsoft.com/office/drawing/2014/main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295421" y="0"/>
            <a:ext cx="11896579" cy="6858000"/>
          </a:xfrm>
        </p:spPr>
      </p:pic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=""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7894285" y="305068"/>
            <a:ext cx="29682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smtClean="0">
                <a:latin typeface="HP001 4 hàng" panose="020B0603050302020204" pitchFamily="34" charset="0"/>
              </a:rPr>
              <a:t>c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ca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cà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cá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3</a:t>
            </a:r>
            <a:endParaRPr lang="en-US" sz="7200" dirty="0">
              <a:latin typeface="Miriam Fixed" panose="020B0509050101010101" pitchFamily="49" charset="-79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4838340" y="4822209"/>
            <a:ext cx="1903655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 smtClean="0">
                <a:latin typeface="VNI-Avo" pitchFamily="2" charset="0"/>
              </a:rPr>
              <a:t>coø</a:t>
            </a:r>
            <a:endParaRPr lang="en-US" sz="8800" dirty="0"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47" y="894355"/>
            <a:ext cx="6442131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11945" y="400252"/>
            <a:ext cx="5131379" cy="5794482"/>
            <a:chOff x="3311945" y="400252"/>
            <a:chExt cx="5131379" cy="5794482"/>
          </a:xfrm>
        </p:grpSpPr>
        <p:sp>
          <p:nvSpPr>
            <p:cNvPr id="6" name="Title 5">
              <a:extLst>
                <a:ext uri="{FF2B5EF4-FFF2-40B4-BE49-F238E27FC236}">
                  <a16:creationId xmlns="" xmlns:a16="http://schemas.microsoft.com/office/drawing/2014/main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4577339" y="4731059"/>
              <a:ext cx="3228389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800" dirty="0" err="1" smtClean="0">
                  <a:latin typeface="VNI-Avo" pitchFamily="2" charset="0"/>
                </a:rPr>
                <a:t>caùo</a:t>
              </a:r>
              <a:endParaRPr lang="en-US" sz="8800" dirty="0">
                <a:latin typeface="VNI-Avo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16" b="97500" l="5000" r="97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945" y="400252"/>
              <a:ext cx="5131379" cy="433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51645" y="779001"/>
            <a:ext cx="6519649" cy="5219085"/>
            <a:chOff x="2651645" y="779001"/>
            <a:chExt cx="6519649" cy="5219085"/>
          </a:xfrm>
        </p:grpSpPr>
        <p:sp>
          <p:nvSpPr>
            <p:cNvPr id="6" name="Title 5">
              <a:extLst>
                <a:ext uri="{FF2B5EF4-FFF2-40B4-BE49-F238E27FC236}">
                  <a16:creationId xmlns="" xmlns:a16="http://schemas.microsoft.com/office/drawing/2014/main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5014068" y="5022376"/>
              <a:ext cx="2191160" cy="9757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 err="1" smtClean="0">
                  <a:latin typeface="VNI-Avo" pitchFamily="2" charset="0"/>
                </a:rPr>
                <a:t>cua</a:t>
              </a:r>
              <a:endParaRPr lang="en-US" sz="7200" dirty="0">
                <a:latin typeface="VNI-Avo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45" y="779001"/>
              <a:ext cx="6519649" cy="4346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75212" y="668922"/>
            <a:ext cx="5340684" cy="5467010"/>
            <a:chOff x="3043451" y="204899"/>
            <a:chExt cx="5340684" cy="5467010"/>
          </a:xfrm>
        </p:grpSpPr>
        <p:sp>
          <p:nvSpPr>
            <p:cNvPr id="5" name="Rectangle 4"/>
            <p:cNvSpPr/>
            <p:nvPr/>
          </p:nvSpPr>
          <p:spPr>
            <a:xfrm>
              <a:off x="4966676" y="4563913"/>
              <a:ext cx="213391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dirty="0" smtClean="0">
                  <a:latin typeface="VNI-Avo" pitchFamily="2" charset="0"/>
                </a:rPr>
                <a:t>cam</a:t>
              </a:r>
              <a:endParaRPr lang="en-US" sz="80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85" b="94480" l="9961" r="95313">
                          <a14:backgroundMark x1="45703" y1="90870" x2="62891" y2="92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451" y="204899"/>
              <a:ext cx="5340684" cy="4913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56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43247" y="887104"/>
            <a:ext cx="1965279" cy="2361063"/>
            <a:chOff x="7487585" y="409433"/>
            <a:chExt cx="2860181" cy="2932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9" b="97571" l="17778" r="80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585" y="409433"/>
              <a:ext cx="2860181" cy="222458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123767" y="2634018"/>
              <a:ext cx="200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err="1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VNI-Avo" pitchFamily="2" charset="0"/>
                </a:rPr>
                <a:t>caù</a:t>
              </a:r>
              <a:r>
                <a:rPr lang="en-US" sz="4000" b="1" cap="none" spc="0" dirty="0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VNI-Avo" pitchFamily="2" charset="0"/>
                </a:rPr>
                <a:t> </a:t>
              </a:r>
              <a:r>
                <a:rPr lang="en-US" sz="4000" b="1" cap="none" spc="0" dirty="0" err="1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VNI-Avo" pitchFamily="2" charset="0"/>
                </a:rPr>
                <a:t>heo</a:t>
              </a:r>
              <a:endParaRPr lang="en-US" sz="40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VNI-Avo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3" y="3015841"/>
            <a:ext cx="1404698" cy="1404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90" y="396986"/>
            <a:ext cx="1965278" cy="19652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8596" y="2605510"/>
            <a:ext cx="1486161" cy="1834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40217" y="1238729"/>
            <a:ext cx="1219048" cy="1724462"/>
            <a:chOff x="2950805" y="3818618"/>
            <a:chExt cx="1219048" cy="17244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2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0805" y="3818618"/>
              <a:ext cx="1219048" cy="1247619"/>
            </a:xfrm>
            <a:prstGeom prst="rect">
              <a:avLst/>
            </a:prstGeom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3065029" y="5181130"/>
              <a:ext cx="9906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s</a:t>
              </a:r>
              <a:r>
                <a: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ư tử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59978" y="4439990"/>
            <a:ext cx="1276190" cy="1650091"/>
            <a:chOff x="1382307" y="4341408"/>
            <a:chExt cx="1276190" cy="16500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784" b="97973" l="895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2307" y="4341408"/>
              <a:ext cx="1276190" cy="14095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754441" y="5529834"/>
              <a:ext cx="6463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nhà</a:t>
              </a:r>
              <a:endParaRPr lang="en-US" sz="24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075749" y="4956033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43427" y="3912707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6000" dirty="0">
              <a:solidFill>
                <a:srgbClr val="0000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985140" y="4544752"/>
            <a:ext cx="1390476" cy="1361833"/>
            <a:chOff x="7985140" y="4544752"/>
            <a:chExt cx="1390476" cy="136183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94" b="97619" l="1370" r="9520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5140" y="4544752"/>
              <a:ext cx="1390476" cy="1200000"/>
            </a:xfrm>
            <a:prstGeom prst="rect">
              <a:avLst/>
            </a:prstGeom>
          </p:spPr>
        </p:pic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7985140" y="5544635"/>
              <a:ext cx="1190538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quả</a:t>
              </a:r>
              <a:r>
                <a:rPr kumimoji="0" lang="en-US" sz="2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en-US" sz="280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b</a:t>
              </a:r>
              <a:r>
                <a:rPr kumimoji="0" lang="en-US" sz="28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í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360" y="3268190"/>
            <a:ext cx="72857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967784" y="2224584"/>
            <a:ext cx="2060812" cy="19243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VNI-Avo" pitchFamily="2" charset="0"/>
              </a:rPr>
              <a:t>c</a:t>
            </a:r>
            <a:endParaRPr lang="en-US" sz="9600" dirty="0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62" y="647930"/>
            <a:ext cx="3019764" cy="2955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454" y="327043"/>
            <a:ext cx="2358367" cy="2912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596" y="3323788"/>
            <a:ext cx="3700089" cy="32778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17" y="3323788"/>
            <a:ext cx="3193444" cy="35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7" y="263932"/>
            <a:ext cx="10515600" cy="1325563"/>
          </a:xfrm>
        </p:spPr>
        <p:txBody>
          <a:bodyPr/>
          <a:lstStyle/>
          <a:p>
            <a:r>
              <a:rPr lang="vi-VN" dirty="0">
                <a:latin typeface="VNI-Avo" pitchFamily="2" charset="0"/>
              </a:rPr>
              <a:t>Tìm nhöõng tieáng coù chöùa aâm </a:t>
            </a:r>
            <a:r>
              <a:rPr lang="en-US" dirty="0" smtClean="0">
                <a:latin typeface="VNI-Avo" pitchFamily="2" charset="0"/>
              </a:rPr>
              <a:t>c,   , </a:t>
            </a:r>
            <a:endParaRPr lang="en-US" dirty="0">
              <a:latin typeface="VNI-Avo" pitchFamily="2" charset="0"/>
            </a:endParaRPr>
          </a:p>
        </p:txBody>
      </p:sp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5BF1321F-CF31-46B3-994D-986BD571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6" y="1911296"/>
            <a:ext cx="4941871" cy="4652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82183" y="541992"/>
            <a:ext cx="6671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`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 rot="6750596" flipH="1">
            <a:off x="9892818" y="443172"/>
            <a:ext cx="902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VNI-Avo" pitchFamily="2" charset="0"/>
              </a:rPr>
              <a:t>`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Đám mây 2">
            <a:extLst>
              <a:ext uri="{FF2B5EF4-FFF2-40B4-BE49-F238E27FC236}">
                <a16:creationId xmlns="" xmlns:a16="http://schemas.microsoft.com/office/drawing/2014/main" id="{E57B8281-C89A-4D03-8E7D-04D807EBCB56}"/>
              </a:ext>
            </a:extLst>
          </p:cNvPr>
          <p:cNvSpPr/>
          <p:nvPr/>
        </p:nvSpPr>
        <p:spPr>
          <a:xfrm>
            <a:off x="1448910" y="665948"/>
            <a:ext cx="8725930" cy="441571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chemeClr val="tx1"/>
                </a:solidFill>
                <a:latin typeface="VNI-Avo" pitchFamily="2" charset="0"/>
              </a:rPr>
              <a:t>ca</a:t>
            </a:r>
            <a:r>
              <a:rPr lang="en-US" sz="8000" dirty="0" smtClean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8000" dirty="0" err="1" smtClean="0">
                <a:solidFill>
                  <a:schemeClr val="tx1"/>
                </a:solidFill>
                <a:latin typeface="VNI-Avo" pitchFamily="2" charset="0"/>
              </a:rPr>
              <a:t>caø</a:t>
            </a:r>
            <a:r>
              <a:rPr lang="en-US" sz="8000" dirty="0" smtClean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8000" dirty="0" err="1" smtClean="0">
                <a:solidFill>
                  <a:schemeClr val="tx1"/>
                </a:solidFill>
                <a:latin typeface="VNI-Avo" pitchFamily="2" charset="0"/>
              </a:rPr>
              <a:t>caù</a:t>
            </a:r>
            <a:r>
              <a:rPr lang="en-US" sz="8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endParaRPr lang="en-US" sz="8000" dirty="0">
              <a:solidFill>
                <a:schemeClr val="tx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947BBF2A-08C8-415D-BF41-979DB3591B85}"/>
              </a:ext>
            </a:extLst>
          </p:cNvPr>
          <p:cNvSpPr txBox="1"/>
          <p:nvPr/>
        </p:nvSpPr>
        <p:spPr>
          <a:xfrm>
            <a:off x="2710892" y="2054547"/>
            <a:ext cx="98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Hộp Văn bản 7">
            <a:extLst>
              <a:ext uri="{FF2B5EF4-FFF2-40B4-BE49-F238E27FC236}">
                <a16:creationId xmlns="" xmlns:a16="http://schemas.microsoft.com/office/drawing/2014/main" id="{947BBF2A-08C8-415D-BF41-979DB3591B85}"/>
              </a:ext>
            </a:extLst>
          </p:cNvPr>
          <p:cNvSpPr txBox="1"/>
          <p:nvPr/>
        </p:nvSpPr>
        <p:spPr>
          <a:xfrm>
            <a:off x="4680362" y="2054548"/>
            <a:ext cx="98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="" xmlns:a16="http://schemas.microsoft.com/office/drawing/2014/main" id="{947BBF2A-08C8-415D-BF41-979DB3591B85}"/>
              </a:ext>
            </a:extLst>
          </p:cNvPr>
          <p:cNvSpPr txBox="1"/>
          <p:nvPr/>
        </p:nvSpPr>
        <p:spPr>
          <a:xfrm>
            <a:off x="6690776" y="2061523"/>
            <a:ext cx="98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9773" l="2193" r="98246">
                        <a14:foregroundMark x1="12719" y1="40341" x2="14035" y2="30114"/>
                        <a14:foregroundMark x1="14254" y1="29545" x2="16447" y2="30682"/>
                        <a14:foregroundMark x1="16886" y1="28409" x2="16447" y2="35227"/>
                        <a14:foregroundMark x1="40132" y1="19886" x2="39254" y2="17614"/>
                        <a14:foregroundMark x1="85965" y1="34091" x2="87281" y2="27841"/>
                        <a14:foregroundMark x1="71930" y1="30682" x2="69518" y2="15909"/>
                        <a14:foregroundMark x1="57018" y1="22727" x2="57895" y2="15341"/>
                        <a14:foregroundMark x1="28289" y1="19886" x2="29167" y2="14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69" y="1512509"/>
            <a:ext cx="8704783" cy="33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="" xmlns:a16="http://schemas.microsoft.com/office/drawing/2014/main" id="{6D6E70EB-8BB4-4EAC-972D-29AFB487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468"/>
          <a:stretch/>
        </p:blipFill>
        <p:spPr>
          <a:xfrm>
            <a:off x="-529" y="0"/>
            <a:ext cx="12193057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=""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49" r="38760" b="8123"/>
          <a:stretch/>
        </p:blipFill>
        <p:spPr>
          <a:xfrm>
            <a:off x="0" y="-1106"/>
            <a:ext cx="12192001" cy="68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474" y="2479976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=""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3728273" y="2479976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4267" y="2479976"/>
            <a:ext cx="6671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sp>
        <p:nvSpPr>
          <p:cNvPr id="7" name="TextBox 6"/>
          <p:cNvSpPr txBox="1"/>
          <p:nvPr/>
        </p:nvSpPr>
        <p:spPr>
          <a:xfrm rot="6750596" flipH="1">
            <a:off x="8144358" y="2041054"/>
            <a:ext cx="9020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012" y="716777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25903" y="2236473"/>
            <a:ext cx="2790110" cy="2867731"/>
            <a:chOff x="4669285" y="2957191"/>
            <a:chExt cx="2790110" cy="2867731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5" y="22066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58300" y="355910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8800" b="1" dirty="0" err="1" smtClean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=""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417012" y="3557047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69954" y="774486"/>
            <a:ext cx="5117697" cy="4844458"/>
            <a:chOff x="6317979" y="876972"/>
            <a:chExt cx="5117697" cy="4844458"/>
          </a:xfrm>
        </p:grpSpPr>
        <p:sp>
          <p:nvSpPr>
            <p:cNvPr id="5" name="Rectangle 4"/>
            <p:cNvSpPr/>
            <p:nvPr/>
          </p:nvSpPr>
          <p:spPr>
            <a:xfrm>
              <a:off x="8307600" y="4798100"/>
              <a:ext cx="11384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 smtClean="0">
                  <a:latin typeface="VNI-Avo" pitchFamily="2" charset="0"/>
                </a:rPr>
                <a:t>ca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1909" l="9853" r="899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979" y="876972"/>
              <a:ext cx="5117697" cy="4151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0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25903" y="2236473"/>
            <a:ext cx="2790110" cy="2867731"/>
            <a:chOff x="4669285" y="2957191"/>
            <a:chExt cx="2790110" cy="2867731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5" y="22066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58300" y="355910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1141" y="1108376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sp>
        <p:nvSpPr>
          <p:cNvPr id="15" name="Rectangle 14"/>
          <p:cNvSpPr/>
          <p:nvPr/>
        </p:nvSpPr>
        <p:spPr>
          <a:xfrm>
            <a:off x="3587813" y="3581814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343017" y="567288"/>
            <a:ext cx="2975295" cy="5068919"/>
            <a:chOff x="7624371" y="496950"/>
            <a:chExt cx="2975295" cy="5068919"/>
          </a:xfrm>
        </p:grpSpPr>
        <p:sp>
          <p:nvSpPr>
            <p:cNvPr id="12" name="Rectangle 11"/>
            <p:cNvSpPr/>
            <p:nvPr/>
          </p:nvSpPr>
          <p:spPr>
            <a:xfrm>
              <a:off x="8822283" y="4642539"/>
              <a:ext cx="114967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 smtClean="0">
                  <a:latin typeface="VNI-Avo" pitchFamily="2" charset="0"/>
                </a:rPr>
                <a:t>caø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13" b="89953" l="10000" r="93286">
                          <a14:foregroundMark x1="71143" y1="80841" x2="78000" y2="78738"/>
                          <a14:backgroundMark x1="51857" y1="86215" x2="74000" y2="82009"/>
                          <a14:backgroundMark x1="79286" y1="77804" x2="76000" y2="803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87196">
              <a:off x="6708271" y="1413050"/>
              <a:ext cx="4807495" cy="2975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25904" y="2318304"/>
            <a:ext cx="2790110" cy="2867731"/>
            <a:chOff x="4669285" y="2957191"/>
            <a:chExt cx="2790110" cy="286773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7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6" y="2288495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82524" y="3855213"/>
            <a:ext cx="2333489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6750596" flipH="1">
            <a:off x="2743248" y="989212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 rot="6750596" flipH="1">
            <a:off x="3146631" y="3422275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55698" y="1810038"/>
            <a:ext cx="4720135" cy="3700343"/>
            <a:chOff x="6755698" y="1810038"/>
            <a:chExt cx="4720135" cy="3700343"/>
          </a:xfrm>
        </p:grpSpPr>
        <p:sp>
          <p:nvSpPr>
            <p:cNvPr id="13" name="Rectangle 12"/>
            <p:cNvSpPr/>
            <p:nvPr/>
          </p:nvSpPr>
          <p:spPr>
            <a:xfrm>
              <a:off x="8540928" y="4587051"/>
              <a:ext cx="114967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 smtClean="0">
                  <a:latin typeface="VNI-Avo" pitchFamily="2" charset="0"/>
                </a:rPr>
                <a:t>caù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666" b="95042" l="1417" r="97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698" y="1810038"/>
              <a:ext cx="4720135" cy="2777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8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954" y="1222477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853473" y="2723954"/>
            <a:ext cx="2790110" cy="2867731"/>
            <a:chOff x="4669285" y="2957191"/>
            <a:chExt cx="2790110" cy="2867731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2437830" y="2712522"/>
            <a:ext cx="140367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1160697" y="27123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1402864" y="4123917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8800" b="1" dirty="0" err="1" smtClean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4525398" y="2753763"/>
            <a:ext cx="2790110" cy="2867731"/>
            <a:chOff x="4669285" y="2957191"/>
            <a:chExt cx="2790110" cy="286773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5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6159103" y="268615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4796250" y="272395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4957795" y="407639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70636" y="1625666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sp>
        <p:nvSpPr>
          <p:cNvPr id="19" name="Rectangle 18"/>
          <p:cNvSpPr/>
          <p:nvPr/>
        </p:nvSpPr>
        <p:spPr>
          <a:xfrm>
            <a:off x="5887308" y="4099104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8524728" y="2712364"/>
            <a:ext cx="2790110" cy="2867731"/>
            <a:chOff x="4669285" y="2957191"/>
            <a:chExt cx="2790110" cy="2867731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3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8795580" y="2682555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34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8981348" y="4249273"/>
            <a:ext cx="2333489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6750596" flipH="1">
            <a:off x="9042072" y="1383272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sp>
        <p:nvSpPr>
          <p:cNvPr id="36" name="TextBox 35"/>
          <p:cNvSpPr txBox="1"/>
          <p:nvPr/>
        </p:nvSpPr>
        <p:spPr>
          <a:xfrm rot="6750596" flipH="1">
            <a:off x="9445455" y="3816335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sp>
        <p:nvSpPr>
          <p:cNvPr id="37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10091912" y="2635429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208</Words>
  <Application>Microsoft Office PowerPoint</Application>
  <PresentationFormat>Widescreen</PresentationFormat>
  <Paragraphs>90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Miriam Fixed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 </vt:lpstr>
      <vt:lpstr>c</vt:lpstr>
      <vt:lpstr>c</vt:lpstr>
      <vt:lpstr>PowerPoint Presentation</vt:lpstr>
      <vt:lpstr>PowerPoint Presentation</vt:lpstr>
      <vt:lpstr>c</vt:lpstr>
      <vt:lpstr>PowerPoint Presentation</vt:lpstr>
      <vt:lpstr>PowerPoint Presentation</vt:lpstr>
      <vt:lpstr>Nghæ giaûi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nhöõng tieáng coù chöùa aâm c,   , 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THUTHAO</cp:lastModifiedBy>
  <cp:revision>43</cp:revision>
  <dcterms:created xsi:type="dcterms:W3CDTF">2020-08-19T08:24:52Z</dcterms:created>
  <dcterms:modified xsi:type="dcterms:W3CDTF">2020-08-24T05:00:02Z</dcterms:modified>
</cp:coreProperties>
</file>